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3"/>
    <p:sldId id="1124" r:id="rId4"/>
    <p:sldId id="1127" r:id="rId5"/>
    <p:sldId id="1128" r:id="rId6"/>
    <p:sldId id="1129" r:id="rId7"/>
    <p:sldId id="269" r:id="rId8"/>
  </p:sldIdLst>
  <p:sldSz cx="9144000" cy="5143500" type="screen16x9"/>
  <p:notesSz cx="7103745" cy="10234295"/>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bt092" initials="g" lastIdx="6" clrIdx="0"/>
  <p:cmAuthor id="1" name="微软用户" initials="微" lastIdx="1" clrIdx="0"/>
  <p:cmAuthor id="2" name="Mumu Wen" initials="M" lastIdx="1" clrIdx="0"/>
  <p:cmAuthor id="3" name="Xiaofei Wang" initials="X" lastIdx="1" clrIdx="0"/>
  <p:cmAuthor id="4" name="未知用户1" initials="未" lastIdx="1" clrIdx="1"/>
  <p:cmAuthor id="5" name="huangwencai" initials="h" lastIdx="8" clrIdx="4"/>
  <p:cmAuthor id="6" name="t00205130" initials="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C6C5"/>
    <a:srgbClr val="1CADB5"/>
    <a:srgbClr val="FF9966"/>
    <a:srgbClr val="71AF47"/>
    <a:srgbClr val="8BC167"/>
    <a:srgbClr val="13B3A2"/>
    <a:srgbClr val="666699"/>
    <a:srgbClr val="CC66FF"/>
    <a:srgbClr val="FF99CC"/>
    <a:srgbClr val="56E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63" autoAdjust="0"/>
  </p:normalViewPr>
  <p:slideViewPr>
    <p:cSldViewPr snapToGrid="0">
      <p:cViewPr>
        <p:scale>
          <a:sx n="75" d="100"/>
          <a:sy n="75" d="100"/>
        </p:scale>
        <p:origin x="100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2.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121" y="1279287"/>
            <a:ext cx="613950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Users/winnie_chan/Desktop/企业ppt.png企业ppt"/>
          <p:cNvPicPr>
            <a:picLocks noChangeAspect="1"/>
          </p:cNvPicPr>
          <p:nvPr userDrawn="1"/>
        </p:nvPicPr>
        <p:blipFill>
          <a:blip r:embed="rId2"/>
          <a:srcRect/>
          <a:stretch>
            <a:fillRect/>
          </a:stretch>
        </p:blipFill>
        <p:spPr>
          <a:xfrm>
            <a:off x="0" y="-1843"/>
            <a:ext cx="9144000" cy="5147945"/>
          </a:xfrm>
          <a:prstGeom prst="rect">
            <a:avLst/>
          </a:prstGeom>
        </p:spPr>
      </p:pic>
      <p:sp>
        <p:nvSpPr>
          <p:cNvPr id="16" name="文本占位符 15"/>
          <p:cNvSpPr>
            <a:spLocks noGrp="1"/>
          </p:cNvSpPr>
          <p:nvPr>
            <p:ph type="body" sz="quarter" idx="3" hasCustomPrompt="1"/>
          </p:nvPr>
        </p:nvSpPr>
        <p:spPr>
          <a:xfrm>
            <a:off x="418465" y="1597107"/>
            <a:ext cx="4745990" cy="735368"/>
          </a:xfrm>
        </p:spPr>
        <p:txBody>
          <a:bodyPr anchor="ctr" anchorCtr="0">
            <a:noAutofit/>
          </a:bodyPr>
          <a:lstStyle>
            <a:lvl1pPr marL="0" indent="0">
              <a:buNone/>
              <a:defRPr sz="4000">
                <a:solidFill>
                  <a:srgbClr val="1CADB5"/>
                </a:solidFill>
                <a:latin typeface="微软雅黑" panose="020B0503020204020204" charset="-122"/>
                <a:ea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公司介绍</a:t>
            </a:r>
            <a:r>
              <a:rPr lang="en-US" altLang="zh-CN" smtClean="0"/>
              <a:t>PPT</a:t>
            </a:r>
            <a:r>
              <a:rPr lang="zh-CN" altLang="en-US" smtClean="0"/>
              <a:t>模版</a:t>
            </a:r>
            <a:endParaRPr lang="zh-CN" altLang="en-US" smtClean="0"/>
          </a:p>
        </p:txBody>
      </p:sp>
      <p:sp>
        <p:nvSpPr>
          <p:cNvPr id="17" name="文本占位符 16"/>
          <p:cNvSpPr>
            <a:spLocks noGrp="1"/>
          </p:cNvSpPr>
          <p:nvPr>
            <p:ph type="body" sz="quarter" idx="13" hasCustomPrompt="1"/>
          </p:nvPr>
        </p:nvSpPr>
        <p:spPr>
          <a:xfrm>
            <a:off x="418465" y="2279768"/>
            <a:ext cx="3719830" cy="1033198"/>
          </a:xfrm>
        </p:spPr>
        <p:txBody>
          <a:bodyPr anchor="ctr" anchorCtr="0">
            <a:noAutofit/>
          </a:bodyPr>
          <a:lstStyle>
            <a:lvl1pPr marL="0" indent="0">
              <a:lnSpc>
                <a:spcPct val="150000"/>
              </a:lnSpc>
              <a:buNone/>
              <a:defRPr sz="1400">
                <a:solidFill>
                  <a:schemeClr val="bg1">
                    <a:lumMod val="50000"/>
                  </a:schemeClr>
                </a:solidFill>
                <a:latin typeface="微软雅黑" panose="020B0503020204020204" charset="-122"/>
                <a:ea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sym typeface="+mn-ea"/>
              </a:rPr>
              <a:t>点击添加文本点击添加文本点击添加文本点击点击添加文本点击添加文本</a:t>
            </a:r>
            <a:endParaRPr lang="zh-CN" altLang="en-US" smtClean="0"/>
          </a:p>
        </p:txBody>
      </p:sp>
      <p:pic>
        <p:nvPicPr>
          <p:cNvPr id="3" name="图片 2" descr="C:\Users\admin\Desktop\logo.jpglogo"/>
          <p:cNvPicPr>
            <a:picLocks noChangeAspect="1"/>
          </p:cNvPicPr>
          <p:nvPr userDrawn="1"/>
        </p:nvPicPr>
        <p:blipFill>
          <a:blip r:embed="rId3"/>
          <a:srcRect/>
          <a:stretch>
            <a:fillRect/>
          </a:stretch>
        </p:blipFill>
        <p:spPr>
          <a:xfrm>
            <a:off x="843280" y="316230"/>
            <a:ext cx="949960" cy="9131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矩形 1"/>
          <p:cNvSpPr/>
          <p:nvPr userDrawn="1"/>
        </p:nvSpPr>
        <p:spPr>
          <a:xfrm>
            <a:off x="2540" y="643294"/>
            <a:ext cx="412115" cy="237502"/>
          </a:xfrm>
          <a:prstGeom prst="rect">
            <a:avLst/>
          </a:prstGeom>
          <a:solidFill>
            <a:srgbClr val="1C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513080" y="532163"/>
            <a:ext cx="1964690" cy="460375"/>
          </a:xfrm>
          <a:prstGeom prst="rect">
            <a:avLst/>
          </a:prstGeom>
          <a:noFill/>
        </p:spPr>
        <p:txBody>
          <a:bodyPr wrap="square" rtlCol="0">
            <a:spAutoFit/>
          </a:bodyPr>
          <a:lstStyle/>
          <a:p>
            <a:r>
              <a:rPr lang="en-US" altLang="zh-CN" sz="2400">
                <a:solidFill>
                  <a:srgbClr val="1CADB5"/>
                </a:solidFill>
                <a:latin typeface="微软雅黑" panose="020B0503020204020204" charset="-122"/>
                <a:ea typeface="微软雅黑" panose="020B0503020204020204" charset="-122"/>
              </a:rPr>
              <a:t>CONTENTS</a:t>
            </a:r>
            <a:endParaRPr lang="en-US" altLang="zh-CN" sz="2400">
              <a:solidFill>
                <a:srgbClr val="1CADB5"/>
              </a:solidFill>
              <a:latin typeface="微软雅黑" panose="020B0503020204020204" charset="-122"/>
              <a:ea typeface="微软雅黑" panose="020B0503020204020204" charset="-122"/>
            </a:endParaRPr>
          </a:p>
        </p:txBody>
      </p:sp>
      <p:sp>
        <p:nvSpPr>
          <p:cNvPr id="13" name="文本占位符 12"/>
          <p:cNvSpPr>
            <a:spLocks noGrp="1"/>
          </p:cNvSpPr>
          <p:nvPr>
            <p:ph type="body" idx="13" hasCustomPrompt="1"/>
          </p:nvPr>
        </p:nvSpPr>
        <p:spPr>
          <a:xfrm>
            <a:off x="1002348" y="2899560"/>
            <a:ext cx="1108710" cy="271159"/>
          </a:xfrm>
        </p:spPr>
        <p:txBody>
          <a:bodyPr>
            <a:noAutofit/>
          </a:bodyPr>
          <a:lstStyle>
            <a:lvl1pPr marL="0" indent="0" algn="ctr">
              <a:buNone/>
              <a:defRPr sz="1400">
                <a:solidFill>
                  <a:srgbClr val="1CADB5"/>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输入标题</a:t>
            </a:r>
            <a:endParaRPr lang="zh-CN" altLang="en-US" smtClean="0"/>
          </a:p>
        </p:txBody>
      </p:sp>
      <p:sp>
        <p:nvSpPr>
          <p:cNvPr id="24" name="文本占位符 23"/>
          <p:cNvSpPr>
            <a:spLocks noGrp="1"/>
          </p:cNvSpPr>
          <p:nvPr>
            <p:ph type="body" idx="23" hasCustomPrompt="1"/>
          </p:nvPr>
        </p:nvSpPr>
        <p:spPr>
          <a:xfrm>
            <a:off x="772795" y="3170719"/>
            <a:ext cx="1567815" cy="559464"/>
          </a:xfrm>
        </p:spPr>
        <p:txBody>
          <a:bodyPr>
            <a:noAutofit/>
          </a:bodyPr>
          <a:lstStyle>
            <a:lvl1pPr marL="0" indent="0" algn="ctr">
              <a:buNone/>
              <a:defRPr sz="1000">
                <a:solidFill>
                  <a:srgbClr val="3F3F3F"/>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a:lnSpc>
                <a:spcPct val="120000"/>
              </a:lnSpc>
            </a:pPr>
            <a:r>
              <a:rPr lang="zh-CN" altLang="en-US" dirty="0">
                <a:solidFill>
                  <a:schemeClr val="tx1">
                    <a:lumMod val="65000"/>
                    <a:lumOff val="35000"/>
                  </a:schemeClr>
                </a:solidFill>
                <a:sym typeface="+mn-ea"/>
              </a:rPr>
              <a:t>请替换文字内容复制你的内容到此</a:t>
            </a:r>
            <a:endParaRPr lang="zh-CN" altLang="en-US" smtClean="0"/>
          </a:p>
        </p:txBody>
      </p:sp>
      <p:sp>
        <p:nvSpPr>
          <p:cNvPr id="10" name="文本占位符 9"/>
          <p:cNvSpPr>
            <a:spLocks noGrp="1"/>
          </p:cNvSpPr>
          <p:nvPr>
            <p:ph type="body" idx="24" hasCustomPrompt="1"/>
          </p:nvPr>
        </p:nvSpPr>
        <p:spPr>
          <a:xfrm>
            <a:off x="3100388" y="2899560"/>
            <a:ext cx="1108710" cy="271159"/>
          </a:xfrm>
        </p:spPr>
        <p:txBody>
          <a:bodyPr>
            <a:noAutofit/>
          </a:bodyPr>
          <a:lstStyle>
            <a:lvl1pPr marL="0" indent="0" algn="ctr">
              <a:buNone/>
              <a:defRPr sz="1400">
                <a:solidFill>
                  <a:srgbClr val="1CADB5"/>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输入标题</a:t>
            </a:r>
            <a:endParaRPr lang="zh-CN" altLang="en-US" smtClean="0"/>
          </a:p>
        </p:txBody>
      </p:sp>
      <p:sp>
        <p:nvSpPr>
          <p:cNvPr id="11" name="文本占位符 10"/>
          <p:cNvSpPr>
            <a:spLocks noGrp="1"/>
          </p:cNvSpPr>
          <p:nvPr>
            <p:ph type="body" idx="25" hasCustomPrompt="1"/>
          </p:nvPr>
        </p:nvSpPr>
        <p:spPr>
          <a:xfrm>
            <a:off x="2870835" y="3170719"/>
            <a:ext cx="1567815" cy="559464"/>
          </a:xfrm>
        </p:spPr>
        <p:txBody>
          <a:bodyPr>
            <a:noAutofit/>
          </a:bodyPr>
          <a:lstStyle>
            <a:lvl1pPr marL="0" indent="0" algn="ctr">
              <a:buNone/>
              <a:defRPr sz="1000">
                <a:solidFill>
                  <a:srgbClr val="3F3F3F"/>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a:lnSpc>
                <a:spcPct val="120000"/>
              </a:lnSpc>
            </a:pPr>
            <a:r>
              <a:rPr lang="zh-CN" altLang="en-US" dirty="0">
                <a:solidFill>
                  <a:schemeClr val="tx1">
                    <a:lumMod val="65000"/>
                    <a:lumOff val="35000"/>
                  </a:schemeClr>
                </a:solidFill>
                <a:sym typeface="+mn-ea"/>
              </a:rPr>
              <a:t>请替换文字内容复制你的内容到此</a:t>
            </a:r>
            <a:endParaRPr lang="zh-CN" altLang="en-US" smtClean="0"/>
          </a:p>
        </p:txBody>
      </p:sp>
      <p:sp>
        <p:nvSpPr>
          <p:cNvPr id="12" name="文本占位符 11"/>
          <p:cNvSpPr>
            <a:spLocks noGrp="1"/>
          </p:cNvSpPr>
          <p:nvPr>
            <p:ph type="body" idx="26" hasCustomPrompt="1"/>
          </p:nvPr>
        </p:nvSpPr>
        <p:spPr>
          <a:xfrm>
            <a:off x="5100003" y="2899560"/>
            <a:ext cx="1108710" cy="271159"/>
          </a:xfrm>
        </p:spPr>
        <p:txBody>
          <a:bodyPr>
            <a:noAutofit/>
          </a:bodyPr>
          <a:lstStyle>
            <a:lvl1pPr marL="0" indent="0" algn="ctr">
              <a:buNone/>
              <a:defRPr sz="1400">
                <a:solidFill>
                  <a:srgbClr val="1CADB5"/>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输入标题</a:t>
            </a:r>
            <a:endParaRPr lang="zh-CN" altLang="en-US" smtClean="0"/>
          </a:p>
        </p:txBody>
      </p:sp>
      <p:sp>
        <p:nvSpPr>
          <p:cNvPr id="14" name="文本占位符 13"/>
          <p:cNvSpPr>
            <a:spLocks noGrp="1"/>
          </p:cNvSpPr>
          <p:nvPr>
            <p:ph type="body" idx="27" hasCustomPrompt="1"/>
          </p:nvPr>
        </p:nvSpPr>
        <p:spPr>
          <a:xfrm>
            <a:off x="4870450" y="3170719"/>
            <a:ext cx="1567815" cy="559464"/>
          </a:xfrm>
        </p:spPr>
        <p:txBody>
          <a:bodyPr>
            <a:noAutofit/>
          </a:bodyPr>
          <a:lstStyle>
            <a:lvl1pPr marL="0" indent="0" algn="ctr">
              <a:buNone/>
              <a:defRPr sz="1000">
                <a:solidFill>
                  <a:srgbClr val="3F3F3F"/>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a:lnSpc>
                <a:spcPct val="120000"/>
              </a:lnSpc>
            </a:pPr>
            <a:r>
              <a:rPr lang="zh-CN" altLang="en-US" dirty="0">
                <a:solidFill>
                  <a:schemeClr val="tx1">
                    <a:lumMod val="65000"/>
                    <a:lumOff val="35000"/>
                  </a:schemeClr>
                </a:solidFill>
                <a:sym typeface="+mn-ea"/>
              </a:rPr>
              <a:t>请替换文字内容复制你的内容到此</a:t>
            </a:r>
            <a:endParaRPr lang="zh-CN" altLang="en-US" smtClean="0"/>
          </a:p>
        </p:txBody>
      </p:sp>
      <p:sp>
        <p:nvSpPr>
          <p:cNvPr id="18" name="文本占位符 17"/>
          <p:cNvSpPr>
            <a:spLocks noGrp="1"/>
          </p:cNvSpPr>
          <p:nvPr>
            <p:ph type="body" idx="28" hasCustomPrompt="1"/>
          </p:nvPr>
        </p:nvSpPr>
        <p:spPr>
          <a:xfrm>
            <a:off x="7018973" y="2899560"/>
            <a:ext cx="1108710" cy="271159"/>
          </a:xfrm>
        </p:spPr>
        <p:txBody>
          <a:bodyPr>
            <a:noAutofit/>
          </a:bodyPr>
          <a:lstStyle>
            <a:lvl1pPr marL="0" indent="0" algn="ctr">
              <a:buNone/>
              <a:defRPr sz="1400">
                <a:solidFill>
                  <a:srgbClr val="1CADB5"/>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输入标题</a:t>
            </a:r>
            <a:endParaRPr lang="zh-CN" altLang="en-US" smtClean="0"/>
          </a:p>
        </p:txBody>
      </p:sp>
      <p:sp>
        <p:nvSpPr>
          <p:cNvPr id="19" name="文本占位符 18"/>
          <p:cNvSpPr>
            <a:spLocks noGrp="1"/>
          </p:cNvSpPr>
          <p:nvPr>
            <p:ph type="body" idx="29" hasCustomPrompt="1"/>
          </p:nvPr>
        </p:nvSpPr>
        <p:spPr>
          <a:xfrm>
            <a:off x="6789420" y="3170719"/>
            <a:ext cx="1567815" cy="559464"/>
          </a:xfrm>
        </p:spPr>
        <p:txBody>
          <a:bodyPr>
            <a:noAutofit/>
          </a:bodyPr>
          <a:lstStyle>
            <a:lvl1pPr marL="0" indent="0" algn="ctr">
              <a:buNone/>
              <a:defRPr sz="1000">
                <a:solidFill>
                  <a:srgbClr val="3F3F3F"/>
                </a:solidFill>
                <a:latin typeface="微软雅黑" panose="020B0503020204020204" charset="-122"/>
                <a:ea typeface="微软雅黑"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a:lnSpc>
                <a:spcPct val="120000"/>
              </a:lnSpc>
            </a:pPr>
            <a:r>
              <a:rPr lang="zh-CN" altLang="en-US" dirty="0">
                <a:solidFill>
                  <a:schemeClr val="tx1">
                    <a:lumMod val="65000"/>
                    <a:lumOff val="35000"/>
                  </a:schemeClr>
                </a:solidFill>
                <a:sym typeface="+mn-ea"/>
              </a:rPr>
              <a:t>请替换文字内容复制你的内容到此</a:t>
            </a:r>
            <a:endParaRPr lang="zh-CN" altLang="en-US" smtClean="0"/>
          </a:p>
        </p:txBody>
      </p:sp>
      <p:pic>
        <p:nvPicPr>
          <p:cNvPr id="20" name="图片 19" descr="C:\Users\admin\Desktop\logo.jpglogo"/>
          <p:cNvPicPr>
            <a:picLocks noChangeAspect="1"/>
          </p:cNvPicPr>
          <p:nvPr userDrawn="1"/>
        </p:nvPicPr>
        <p:blipFill>
          <a:blip r:embed="rId2"/>
          <a:srcRect/>
          <a:stretch>
            <a:fillRect/>
          </a:stretch>
        </p:blipFill>
        <p:spPr>
          <a:xfrm>
            <a:off x="7778750" y="4252595"/>
            <a:ext cx="578485" cy="57594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关于我们"/>
          <p:cNvPicPr>
            <a:picLocks noChangeAspect="1"/>
          </p:cNvPicPr>
          <p:nvPr userDrawn="1"/>
        </p:nvPicPr>
        <p:blipFill>
          <a:blip r:embed="rId2"/>
          <a:stretch>
            <a:fillRect/>
          </a:stretch>
        </p:blipFill>
        <p:spPr>
          <a:xfrm>
            <a:off x="0" y="-635"/>
            <a:ext cx="9144000" cy="2898697"/>
          </a:xfrm>
          <a:prstGeom prst="rect">
            <a:avLst/>
          </a:prstGeom>
        </p:spPr>
      </p:pic>
      <p:sp>
        <p:nvSpPr>
          <p:cNvPr id="10" name="矩形 9"/>
          <p:cNvSpPr/>
          <p:nvPr userDrawn="1"/>
        </p:nvSpPr>
        <p:spPr>
          <a:xfrm>
            <a:off x="0" y="2499489"/>
            <a:ext cx="9144000" cy="2651262"/>
          </a:xfrm>
          <a:prstGeom prst="rect">
            <a:avLst/>
          </a:prstGeom>
          <a:solidFill>
            <a:srgbClr val="1C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梯形 13"/>
          <p:cNvSpPr/>
          <p:nvPr userDrawn="1"/>
        </p:nvSpPr>
        <p:spPr>
          <a:xfrm flipV="1">
            <a:off x="3486785" y="2499489"/>
            <a:ext cx="2170430" cy="384195"/>
          </a:xfrm>
          <a:prstGeom prst="trapezoid">
            <a:avLst>
              <a:gd name="adj" fmla="val 565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关我们</a:t>
            </a:r>
            <a:endParaRPr lang="zh-CN" altLang="en-US"/>
          </a:p>
        </p:txBody>
      </p:sp>
      <p:sp>
        <p:nvSpPr>
          <p:cNvPr id="15" name="文本框 14"/>
          <p:cNvSpPr txBox="1"/>
          <p:nvPr userDrawn="1"/>
        </p:nvSpPr>
        <p:spPr>
          <a:xfrm>
            <a:off x="4023360" y="2515365"/>
            <a:ext cx="1097280" cy="368300"/>
          </a:xfrm>
          <a:prstGeom prst="rect">
            <a:avLst/>
          </a:prstGeom>
          <a:noFill/>
        </p:spPr>
        <p:txBody>
          <a:bodyPr wrap="none" rtlCol="0">
            <a:spAutoFit/>
          </a:bodyPr>
          <a:lstStyle/>
          <a:p>
            <a:r>
              <a:rPr lang="zh-CN" altLang="en-US">
                <a:solidFill>
                  <a:srgbClr val="1CADB5"/>
                </a:solidFill>
                <a:latin typeface="微软雅黑" panose="020B0503020204020204" charset="-122"/>
                <a:ea typeface="微软雅黑" panose="020B0503020204020204" charset="-122"/>
              </a:rPr>
              <a:t>行业背景</a:t>
            </a:r>
            <a:endParaRPr lang="zh-CN" altLang="en-US">
              <a:solidFill>
                <a:srgbClr val="1CADB5"/>
              </a:solidFill>
              <a:latin typeface="微软雅黑" panose="020B0503020204020204" charset="-122"/>
              <a:ea typeface="微软雅黑" panose="020B0503020204020204" charset="-122"/>
            </a:endParaRPr>
          </a:p>
        </p:txBody>
      </p:sp>
      <p:sp>
        <p:nvSpPr>
          <p:cNvPr id="17" name="文本占位符 16"/>
          <p:cNvSpPr>
            <a:spLocks noGrp="1"/>
          </p:cNvSpPr>
          <p:nvPr>
            <p:ph type="body" sz="quarter" idx="13" hasCustomPrompt="1"/>
          </p:nvPr>
        </p:nvSpPr>
        <p:spPr>
          <a:xfrm>
            <a:off x="624205" y="2992274"/>
            <a:ext cx="8209280" cy="1371036"/>
          </a:xfrm>
        </p:spPr>
        <p:txBody>
          <a:bodyPr anchor="ctr" anchorCtr="0"/>
          <a:lstStyle>
            <a:lvl1pPr marL="0" indent="0" algn="ctr">
              <a:buNone/>
              <a:defRPr sz="900">
                <a:solidFill>
                  <a:schemeClr val="bg1"/>
                </a:solidFill>
                <a:latin typeface="微软雅黑" panose="020B0503020204020204" charset="-122"/>
                <a:ea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请替换文字内容复制你的内容到此请替换文字内容复制你的内容到此请替换文字内容复制你的内容到此请替换文字内容复制你的内容到此</a:t>
            </a:r>
            <a:endParaRPr lang="zh-CN" altLang="en-US" smtClean="0"/>
          </a:p>
          <a:p>
            <a:pPr lvl="0"/>
            <a:r>
              <a:rPr lang="zh-CN" altLang="en-US" smtClean="0"/>
              <a:t>字内容复制你的内容到此请替换文字内容复制你的内容到此请替换文字内容复制你的内容到此请替换文字内容复制你的内容到此</a:t>
            </a:r>
            <a:endParaRPr lang="zh-CN" altLang="en-US" smtClean="0"/>
          </a:p>
          <a:p>
            <a:pPr lvl="0"/>
            <a:r>
              <a:rPr lang="zh-CN" altLang="en-US" smtClean="0"/>
              <a:t>请替换文字内容复制你的内容到此请替换文字内容复制你的内容到此请替换文字内容复制你的内容到此请替换文字内容复制你的内容到此</a:t>
            </a:r>
            <a:endParaRPr lang="zh-CN" altLang="en-US" smtClean="0"/>
          </a:p>
          <a:p>
            <a:pPr lvl="0"/>
            <a:r>
              <a:rPr lang="zh-CN" altLang="en-US" smtClean="0"/>
              <a:t>请替换文字内容复制你的内容到此请替换文字内容复制你的内容到此请替换文字内容复制你的内容到此请替换文字内容复制你的内容到此</a:t>
            </a:r>
            <a:endParaRPr lang="zh-CN" altLang="en-US" smtClean="0"/>
          </a:p>
          <a:p>
            <a:pPr lvl="0"/>
            <a:r>
              <a:rPr lang="zh-CN" altLang="en-US" smtClean="0"/>
              <a:t>请替换文字内容复制你的内容到此请替换文字内容复制你的内容到此请替换文字内容复制你的内容到此请替换文字内容复制你的内容到此</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0" name="图片 29" descr="123"/>
          <p:cNvPicPr>
            <a:picLocks noChangeAspect="1"/>
          </p:cNvPicPr>
          <p:nvPr userDrawn="1"/>
        </p:nvPicPr>
        <p:blipFill>
          <a:blip r:embed="rId2"/>
          <a:stretch>
            <a:fillRect/>
          </a:stretch>
        </p:blipFill>
        <p:spPr>
          <a:xfrm>
            <a:off x="-8890" y="635"/>
            <a:ext cx="9144000" cy="5142923"/>
          </a:xfrm>
          <a:prstGeom prst="rect">
            <a:avLst/>
          </a:prstGeom>
        </p:spPr>
      </p:pic>
      <p:sp>
        <p:nvSpPr>
          <p:cNvPr id="37" name="标题 36"/>
          <p:cNvSpPr>
            <a:spLocks noGrp="1"/>
          </p:cNvSpPr>
          <p:nvPr>
            <p:ph type="title" hasCustomPrompt="1"/>
          </p:nvPr>
        </p:nvSpPr>
        <p:spPr>
          <a:xfrm>
            <a:off x="4060825" y="2738120"/>
            <a:ext cx="1211580" cy="424180"/>
          </a:xfrm>
        </p:spPr>
        <p:txBody>
          <a:bodyPr anchor="b"/>
          <a:lstStyle>
            <a:lvl1pPr>
              <a:defRPr sz="2000">
                <a:solidFill>
                  <a:schemeClr val="bg1"/>
                </a:solidFill>
              </a:defRPr>
            </a:lvl1pPr>
          </a:lstStyle>
          <a:p>
            <a:r>
              <a:rPr lang="zh-CN" altLang="en-US"/>
              <a:t>输入标题</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pic>
        <p:nvPicPr>
          <p:cNvPr id="20" name="图片 19" descr="C:\Users\admin\Desktop\logo.jpglogo"/>
          <p:cNvPicPr>
            <a:picLocks noChangeAspect="1"/>
          </p:cNvPicPr>
          <p:nvPr userDrawn="1"/>
        </p:nvPicPr>
        <p:blipFill>
          <a:blip r:embed="rId2"/>
          <a:srcRect/>
          <a:stretch>
            <a:fillRect/>
          </a:stretch>
        </p:blipFill>
        <p:spPr>
          <a:xfrm>
            <a:off x="8089900" y="41910"/>
            <a:ext cx="578485" cy="575945"/>
          </a:xfrm>
          <a:prstGeom prst="rect">
            <a:avLst/>
          </a:prstGeom>
        </p:spPr>
      </p:pic>
      <p:sp>
        <p:nvSpPr>
          <p:cNvPr id="16" name="文本占位符 15"/>
          <p:cNvSpPr>
            <a:spLocks noGrp="1"/>
          </p:cNvSpPr>
          <p:nvPr>
            <p:ph type="body" sz="quarter" idx="3"/>
          </p:nvPr>
        </p:nvSpPr>
        <p:spPr>
          <a:xfrm>
            <a:off x="202565" y="270524"/>
            <a:ext cx="4042410" cy="366414"/>
          </a:xfrm>
        </p:spPr>
        <p:txBody>
          <a:bodyPr anchor="ctr" anchorCtr="0">
            <a:noAutofit/>
          </a:bodyPr>
          <a:lstStyle>
            <a:lvl1pPr marL="0" indent="0">
              <a:buNone/>
              <a:defRPr sz="2000">
                <a:solidFill>
                  <a:srgbClr val="1CADB5"/>
                </a:solidFill>
                <a:latin typeface="微软雅黑" panose="020B0503020204020204" charset="-122"/>
                <a:ea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7" name="矩形 6"/>
          <p:cNvSpPr/>
          <p:nvPr userDrawn="1"/>
        </p:nvSpPr>
        <p:spPr>
          <a:xfrm>
            <a:off x="8731885" y="4780527"/>
            <a:ext cx="188595" cy="370859"/>
          </a:xfrm>
          <a:prstGeom prst="rect">
            <a:avLst/>
          </a:prstGeom>
          <a:solidFill>
            <a:srgbClr val="1C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日期占位符 2"/>
          <p:cNvSpPr>
            <a:spLocks noGrp="1" noChangeArrowheads="1"/>
          </p:cNvSpPr>
          <p:nvPr userDrawn="1"/>
        </p:nvSpPr>
        <p:spPr bwMode="auto">
          <a:xfrm>
            <a:off x="8548370" y="4779892"/>
            <a:ext cx="554990" cy="21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6F6FA484-2278-CE4F-B171-4D9FE2DD7277}" type="slidenum">
              <a:rPr lang="en-US" altLang="en-US" sz="750" smtClean="0">
                <a:solidFill>
                  <a:schemeClr val="bg1"/>
                </a:solidFill>
                <a:latin typeface="微软雅黑" panose="020B0503020204020204" charset="-122"/>
                <a:ea typeface="Heiti SC Light" charset="-122"/>
                <a:cs typeface="Heiti SC Light" charset="-122"/>
                <a:sym typeface="宋体" panose="02010600030101010101" pitchFamily="2" charset="-122"/>
              </a:rPr>
            </a:fld>
            <a:endParaRPr lang="en-US" altLang="en-US" sz="750" dirty="0" smtClean="0">
              <a:solidFill>
                <a:schemeClr val="bg1"/>
              </a:solidFill>
              <a:latin typeface="微软雅黑" panose="020B0503020204020204" charset="-122"/>
              <a:ea typeface="Heiti SC Light" charset="-122"/>
              <a:cs typeface="Heiti SC Light" charset="-122"/>
              <a:sym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6" name="文本占位符 15"/>
          <p:cNvSpPr>
            <a:spLocks noGrp="1"/>
          </p:cNvSpPr>
          <p:nvPr>
            <p:ph type="body" sz="quarter" idx="3" hasCustomPrompt="1"/>
          </p:nvPr>
        </p:nvSpPr>
        <p:spPr>
          <a:xfrm>
            <a:off x="418465" y="1597107"/>
            <a:ext cx="4745990" cy="735368"/>
          </a:xfrm>
        </p:spPr>
        <p:txBody>
          <a:bodyPr anchor="ctr" anchorCtr="0">
            <a:noAutofit/>
          </a:bodyPr>
          <a:lstStyle>
            <a:lvl1pPr marL="0" indent="0">
              <a:buNone/>
              <a:defRPr sz="4000">
                <a:solidFill>
                  <a:srgbClr val="1CADB5"/>
                </a:solidFill>
                <a:latin typeface="微软雅黑" panose="020B0503020204020204" charset="-122"/>
                <a:ea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谢谢您的观看！</a:t>
            </a:r>
            <a:endParaRPr lang="zh-CN" altLang="en-US" smtClean="0"/>
          </a:p>
        </p:txBody>
      </p:sp>
      <p:sp>
        <p:nvSpPr>
          <p:cNvPr id="17" name="文本占位符 16"/>
          <p:cNvSpPr>
            <a:spLocks noGrp="1"/>
          </p:cNvSpPr>
          <p:nvPr>
            <p:ph type="body" sz="quarter" idx="13" hasCustomPrompt="1"/>
          </p:nvPr>
        </p:nvSpPr>
        <p:spPr>
          <a:xfrm>
            <a:off x="418465" y="2279768"/>
            <a:ext cx="3719830" cy="1033198"/>
          </a:xfrm>
        </p:spPr>
        <p:txBody>
          <a:bodyPr anchor="ctr" anchorCtr="0">
            <a:noAutofit/>
          </a:bodyPr>
          <a:lstStyle>
            <a:lvl1pPr marL="0" indent="0">
              <a:lnSpc>
                <a:spcPct val="150000"/>
              </a:lnSpc>
              <a:buNone/>
              <a:defRPr sz="1400">
                <a:solidFill>
                  <a:schemeClr val="bg1">
                    <a:lumMod val="50000"/>
                  </a:schemeClr>
                </a:solidFill>
                <a:latin typeface="微软雅黑" panose="020B0503020204020204" charset="-122"/>
                <a:ea typeface="微软雅黑" panose="020B0503020204020204" charset="-122"/>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sym typeface="+mn-ea"/>
              </a:rPr>
              <a:t>点击添加文本点击添加文本点击添加文本点击点击添加文本点击添加文本</a:t>
            </a:r>
            <a:endParaRPr lang="zh-CN" altLang="en-US" smtClean="0"/>
          </a:p>
        </p:txBody>
      </p:sp>
      <p:pic>
        <p:nvPicPr>
          <p:cNvPr id="3" name="图片 2" descr="/Users/winnie_chan/Desktop/企业ppt.png企业ppt"/>
          <p:cNvPicPr>
            <a:picLocks noChangeAspect="1"/>
          </p:cNvPicPr>
          <p:nvPr userDrawn="1"/>
        </p:nvPicPr>
        <p:blipFill>
          <a:blip r:embed="rId2"/>
          <a:srcRect/>
          <a:stretch>
            <a:fillRect/>
          </a:stretch>
        </p:blipFill>
        <p:spPr>
          <a:xfrm>
            <a:off x="0" y="-1843"/>
            <a:ext cx="9144000" cy="5147945"/>
          </a:xfrm>
          <a:prstGeom prst="rect">
            <a:avLst/>
          </a:prstGeom>
        </p:spPr>
      </p:pic>
      <p:pic>
        <p:nvPicPr>
          <p:cNvPr id="20" name="图片 19" descr="C:\Users\admin\Desktop\logo.jpglogo"/>
          <p:cNvPicPr>
            <a:picLocks noChangeAspect="1"/>
          </p:cNvPicPr>
          <p:nvPr userDrawn="1"/>
        </p:nvPicPr>
        <p:blipFill>
          <a:blip r:embed="rId3"/>
          <a:srcRect/>
          <a:stretch>
            <a:fillRect/>
          </a:stretch>
        </p:blipFill>
        <p:spPr>
          <a:xfrm>
            <a:off x="843280" y="316230"/>
            <a:ext cx="949960" cy="91313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
        <p:nvSpPr>
          <p:cNvPr id="15" name="矩形 14"/>
          <p:cNvSpPr/>
          <p:nvPr/>
        </p:nvSpPr>
        <p:spPr>
          <a:xfrm>
            <a:off x="-1" y="272257"/>
            <a:ext cx="532087" cy="342900"/>
          </a:xfrm>
          <a:prstGeom prst="rect">
            <a:avLst/>
          </a:prstGeom>
          <a:solidFill>
            <a:srgbClr val="4AA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j-ea"/>
              <a:ea typeface="+mj-ea"/>
            </a:endParaRPr>
          </a:p>
        </p:txBody>
      </p:sp>
      <p:sp>
        <p:nvSpPr>
          <p:cNvPr id="16" name="矩形 15"/>
          <p:cNvSpPr/>
          <p:nvPr/>
        </p:nvSpPr>
        <p:spPr>
          <a:xfrm>
            <a:off x="-1" y="648031"/>
            <a:ext cx="532087" cy="50147"/>
          </a:xfrm>
          <a:prstGeom prst="rect">
            <a:avLst/>
          </a:prstGeom>
          <a:solidFill>
            <a:srgbClr val="4AA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j-ea"/>
              <a:ea typeface="+mj-ea"/>
            </a:endParaRPr>
          </a:p>
        </p:txBody>
      </p:sp>
      <p:sp>
        <p:nvSpPr>
          <p:cNvPr id="6" name="Title 1"/>
          <p:cNvSpPr>
            <a:spLocks noGrp="1"/>
          </p:cNvSpPr>
          <p:nvPr>
            <p:ph type="ctrTitle"/>
          </p:nvPr>
        </p:nvSpPr>
        <p:spPr>
          <a:xfrm>
            <a:off x="683261" y="274179"/>
            <a:ext cx="3782059" cy="423999"/>
          </a:xfrm>
          <a:prstGeom prst="rect">
            <a:avLst/>
          </a:prstGeom>
          <a:noFill/>
        </p:spPr>
        <p:txBody>
          <a:bodyPr wrap="square" rtlCol="0">
            <a:spAutoFit/>
          </a:bodyPr>
          <a:lstStyle>
            <a:lvl1pPr>
              <a:defRPr kumimoji="1" lang="zh-CN" altLang="en-US" sz="2100" b="0" dirty="0">
                <a:solidFill>
                  <a:schemeClr val="tx1"/>
                </a:solidFill>
                <a:cs typeface="微软雅黑" panose="020B0503020204020204" charset="-122"/>
              </a:defRPr>
            </a:lvl1pPr>
          </a:lstStyle>
          <a:p>
            <a:pPr marL="0" lvl="0"/>
            <a:endParaRPr lang="zh-CN" altLang="en-US" sz="5400" b="1" dirty="0">
              <a:solidFill>
                <a:schemeClr val="bg1"/>
              </a:solidFill>
              <a:latin typeface="微软雅黑" panose="020B0503020204020204" charset="-122"/>
              <a:ea typeface="微软雅黑" panose="020B0503020204020204" charset="-122"/>
            </a:endParaRPr>
          </a:p>
        </p:txBody>
      </p:sp>
      <p:sp>
        <p:nvSpPr>
          <p:cNvPr id="7" name="灯片编号占位符 1"/>
          <p:cNvSpPr>
            <a:spLocks noGrp="1"/>
          </p:cNvSpPr>
          <p:nvPr>
            <p:ph type="sldNum" sz="quarter" idx="10"/>
          </p:nvPr>
        </p:nvSpPr>
        <p:spPr>
          <a:xfrm>
            <a:off x="8540750" y="4771643"/>
            <a:ext cx="419100" cy="250031"/>
          </a:xfrm>
        </p:spPr>
        <p:txBody>
          <a:bodyPr/>
          <a:lstStyle>
            <a:lvl1pPr>
              <a:defRPr>
                <a:latin typeface="+mj-ea"/>
                <a:ea typeface="+mj-ea"/>
              </a:defRPr>
            </a:lvl1pPr>
          </a:lstStyle>
          <a:p>
            <a:fld id="{B459A374-4827-49F7-92EF-E73B2944A68A}"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lIns="68580" tIns="34290" rIns="68580" bIns="34290"/>
          <a:lstStyle>
            <a:lvl1pPr>
              <a:defRPr>
                <a:latin typeface="+mj-ea"/>
                <a:ea typeface="+mj-ea"/>
              </a:defRPr>
            </a:lvl1pPr>
          </a:lstStyle>
          <a:p>
            <a:fld id="{7112BAE6-0475-3E44-BE88-09B6831C7508}"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lvl1pPr>
              <a:defRPr>
                <a:latin typeface="+mj-ea"/>
                <a:ea typeface="+mj-ea"/>
              </a:defRPr>
            </a:lvl1pPr>
          </a:lstStyle>
          <a:p>
            <a:endParaRPr kumimoji="1" lang="zh-CN" altLang="en-US"/>
          </a:p>
        </p:txBody>
      </p:sp>
      <p:sp>
        <p:nvSpPr>
          <p:cNvPr id="4" name="幻灯片编号占位符 3"/>
          <p:cNvSpPr>
            <a:spLocks noGrp="1"/>
          </p:cNvSpPr>
          <p:nvPr>
            <p:ph type="sldNum" sz="quarter" idx="12"/>
          </p:nvPr>
        </p:nvSpPr>
        <p:spPr/>
        <p:txBody>
          <a:bodyPr/>
          <a:lstStyle>
            <a:lvl1pPr>
              <a:defRPr>
                <a:latin typeface="+mj-ea"/>
                <a:ea typeface="+mj-ea"/>
              </a:defRPr>
            </a:lvl1pPr>
          </a:lstStyle>
          <a:p>
            <a:fld id="{01A1626A-2428-B345-9CA0-87BAAAF45C46}"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0"/>
            <a:ext cx="7886700" cy="99444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600"/>
            <a:ext cx="7886700" cy="3264411"/>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8589"/>
            <a:ext cx="2057400" cy="273920"/>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4768589"/>
            <a:ext cx="3086100" cy="27392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589"/>
            <a:ext cx="2057400" cy="27392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3"/>
          </p:nvPr>
        </p:nvSpPr>
        <p:spPr>
          <a:xfrm>
            <a:off x="38100" y="1842770"/>
            <a:ext cx="5577840" cy="2153285"/>
          </a:xfrm>
        </p:spPr>
        <p:txBody>
          <a:bodyPr/>
          <a:lstStyle/>
          <a:p>
            <a:pPr algn="ctr" fontAlgn="auto">
              <a:lnSpc>
                <a:spcPct val="100000"/>
              </a:lnSpc>
              <a:spcBef>
                <a:spcPts val="700"/>
              </a:spcBef>
              <a:spcAft>
                <a:spcPts val="0"/>
              </a:spcAft>
            </a:pPr>
            <a:r>
              <a:rPr lang="en-US" sz="2800" dirty="0" smtClean="0">
                <a:latin typeface="兰亭黑-简" panose="02000000000000000000" charset="-122"/>
                <a:ea typeface="兰亭黑-简" panose="02000000000000000000" charset="-122"/>
                <a:cs typeface="兰亭黑-简" panose="02000000000000000000" charset="-122"/>
              </a:rPr>
              <a:t>XXX</a:t>
            </a:r>
            <a:r>
              <a:rPr lang="zh-CN" altLang="en-US" sz="2800" dirty="0" smtClean="0">
                <a:latin typeface="兰亭黑-简" panose="02000000000000000000" charset="-122"/>
                <a:ea typeface="兰亭黑-简" panose="02000000000000000000" charset="-122"/>
                <a:cs typeface="兰亭黑-简" panose="02000000000000000000" charset="-122"/>
              </a:rPr>
              <a:t>项目汇报</a:t>
            </a:r>
            <a:endParaRPr lang="zh-CN" altLang="en-US" sz="2800" dirty="0" smtClean="0">
              <a:latin typeface="兰亭黑-简" panose="02000000000000000000" charset="-122"/>
              <a:ea typeface="兰亭黑-简" panose="02000000000000000000" charset="-122"/>
              <a:cs typeface="兰亭黑-简" panose="02000000000000000000" charset="-122"/>
            </a:endParaRPr>
          </a:p>
          <a:p>
            <a:pPr algn="ctr" fontAlgn="auto">
              <a:lnSpc>
                <a:spcPct val="100000"/>
              </a:lnSpc>
              <a:spcBef>
                <a:spcPts val="700"/>
              </a:spcBef>
              <a:spcAft>
                <a:spcPts val="0"/>
              </a:spcAft>
            </a:pPr>
            <a:r>
              <a:rPr lang="zh-CN" altLang="en-US" sz="2800" b="1" dirty="0" smtClean="0">
                <a:solidFill>
                  <a:srgbClr val="FF0000"/>
                </a:solidFill>
                <a:latin typeface="兰亭黑-简" panose="02000000000000000000" charset="-122"/>
                <a:ea typeface="兰亭黑-简" panose="02000000000000000000" charset="-122"/>
                <a:cs typeface="兰亭黑-简" panose="02000000000000000000" charset="-122"/>
              </a:rPr>
              <a:t>汇报总时长请控制在</a:t>
            </a:r>
            <a:r>
              <a:rPr lang="en-US" altLang="zh-CN" sz="2800" b="1" dirty="0" smtClean="0">
                <a:solidFill>
                  <a:srgbClr val="FF0000"/>
                </a:solidFill>
                <a:latin typeface="兰亭黑-简" panose="02000000000000000000" charset="-122"/>
                <a:ea typeface="兰亭黑-简" panose="02000000000000000000" charset="-122"/>
                <a:cs typeface="兰亭黑-简" panose="02000000000000000000" charset="-122"/>
              </a:rPr>
              <a:t>10</a:t>
            </a:r>
            <a:r>
              <a:rPr lang="zh-CN" altLang="en-US" sz="2800" b="1" dirty="0" smtClean="0">
                <a:solidFill>
                  <a:srgbClr val="FF0000"/>
                </a:solidFill>
                <a:latin typeface="兰亭黑-简" panose="02000000000000000000" charset="-122"/>
                <a:ea typeface="兰亭黑-简" panose="02000000000000000000" charset="-122"/>
                <a:cs typeface="兰亭黑-简" panose="02000000000000000000" charset="-122"/>
              </a:rPr>
              <a:t>分钟内</a:t>
            </a:r>
            <a:endParaRPr lang="zh-CN" altLang="en-US" sz="2800" b="1" dirty="0" smtClean="0">
              <a:solidFill>
                <a:srgbClr val="FF0000"/>
              </a:solidFill>
              <a:latin typeface="兰亭黑-简" panose="02000000000000000000" charset="-122"/>
              <a:ea typeface="兰亭黑-简" panose="02000000000000000000" charset="-122"/>
              <a:cs typeface="兰亭黑-简" panose="02000000000000000000" charset="-122"/>
            </a:endParaRPr>
          </a:p>
        </p:txBody>
      </p:sp>
      <p:sp>
        <p:nvSpPr>
          <p:cNvPr id="3" name="文本占位符 2"/>
          <p:cNvSpPr>
            <a:spLocks noGrp="1"/>
          </p:cNvSpPr>
          <p:nvPr>
            <p:ph type="body" sz="quarter" idx="13"/>
          </p:nvPr>
        </p:nvSpPr>
        <p:spPr>
          <a:xfrm>
            <a:off x="967105" y="4189730"/>
            <a:ext cx="3719830" cy="332740"/>
          </a:xfrm>
        </p:spPr>
        <p:txBody>
          <a:bodyPr/>
          <a:lstStyle/>
          <a:p>
            <a:pPr algn="ctr"/>
            <a:r>
              <a:rPr lang="zh-CN" altLang="en-US" sz="1800">
                <a:latin typeface="兰亭黑-简" panose="02000000000000000000" charset="-122"/>
                <a:ea typeface="兰亭黑-简" panose="02000000000000000000" charset="-122"/>
              </a:rPr>
              <a:t>深圳市南山区医疗集团总部</a:t>
            </a:r>
            <a:endParaRPr lang="zh-CN" altLang="en-US" sz="1800">
              <a:latin typeface="兰亭黑-简" panose="02000000000000000000" charset="-122"/>
              <a:ea typeface="兰亭黑-简" panose="02000000000000000000"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3"/>
          </p:nvPr>
        </p:nvSpPr>
        <p:spPr>
          <a:xfrm>
            <a:off x="161290" y="142240"/>
            <a:ext cx="5407660" cy="366395"/>
          </a:xfrm>
        </p:spPr>
        <p:txBody>
          <a:bodyPr/>
          <a:p>
            <a:r>
              <a:rPr lang="zh-CN" altLang="en-US" dirty="0" smtClean="0">
                <a:sym typeface="+mn-ea"/>
              </a:rPr>
              <a:t>一、简要介绍厂商资质、人员规模等</a:t>
            </a:r>
            <a:endParaRPr lang="zh-CN" altLang="en-US" dirty="0" smtClean="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3"/>
          </p:nvPr>
        </p:nvSpPr>
        <p:spPr>
          <a:xfrm>
            <a:off x="161290" y="142240"/>
            <a:ext cx="5407660" cy="366395"/>
          </a:xfrm>
        </p:spPr>
        <p:txBody>
          <a:bodyPr/>
          <a:p>
            <a:r>
              <a:rPr lang="zh-CN" altLang="en-US" dirty="0" smtClean="0">
                <a:sym typeface="+mn-ea"/>
              </a:rPr>
              <a:t>二、项目方案</a:t>
            </a:r>
            <a:endParaRPr lang="en-US" altLang="zh-CN" dirty="0" smtClean="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3"/>
          </p:nvPr>
        </p:nvSpPr>
        <p:spPr>
          <a:xfrm>
            <a:off x="161290" y="142240"/>
            <a:ext cx="6557010" cy="366395"/>
          </a:xfrm>
        </p:spPr>
        <p:txBody>
          <a:bodyPr/>
          <a:p>
            <a:r>
              <a:rPr lang="zh-CN" altLang="en-US" dirty="0" smtClean="0">
                <a:sym typeface="+mn-ea"/>
              </a:rPr>
              <a:t>三、同类项目的真实案例，如有条件可提供系统演示</a:t>
            </a:r>
            <a:endParaRPr lang="zh-CN" altLang="en-US" dirty="0" smtClean="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3"/>
          </p:nvPr>
        </p:nvSpPr>
        <p:spPr>
          <a:xfrm>
            <a:off x="669925" y="2016207"/>
            <a:ext cx="4745990" cy="735368"/>
          </a:xfrm>
        </p:spPr>
        <p:txBody>
          <a:bodyPr/>
          <a:lstStyle/>
          <a:p>
            <a:r>
              <a:rPr lang="zh-CN" altLang="en-US"/>
              <a:t>谢谢您的聆听！</a:t>
            </a:r>
            <a:endParaRPr lang="en-US" altLang="zh-CN"/>
          </a:p>
        </p:txBody>
      </p:sp>
      <p:sp>
        <p:nvSpPr>
          <p:cNvPr id="3" name="文本占位符 2"/>
          <p:cNvSpPr>
            <a:spLocks noGrp="1"/>
          </p:cNvSpPr>
          <p:nvPr>
            <p:ph type="body" sz="quarter" idx="13"/>
          </p:nvPr>
        </p:nvSpPr>
        <p:spPr>
          <a:xfrm>
            <a:off x="410845" y="2705735"/>
            <a:ext cx="3719830" cy="334010"/>
          </a:xfrm>
        </p:spPr>
        <p:txBody>
          <a:bodyPr lIns="0" tIns="0" rIns="0" bIns="0"/>
          <a:lstStyle/>
          <a:p>
            <a:pPr algn="ctr"/>
            <a:endParaRPr lang="zh-CN" altLang="en-US" dirty="0"/>
          </a:p>
        </p:txBody>
      </p:sp>
    </p:spTree>
  </p:cSld>
  <p:clrMapOvr>
    <a:masterClrMapping/>
  </p:clrMapOvr>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commondata" val="eyJoZGlkIjoiN2I1YzZkNjc3MWE5YmYxYzdjY2ViMzc4NjBlZmQ4YzIifQ=="/>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Words>
  <Application>WPS 演示</Application>
  <PresentationFormat>全屏显示(16:9)</PresentationFormat>
  <Paragraphs>13</Paragraphs>
  <Slides>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vt:i4>
      </vt:variant>
    </vt:vector>
  </HeadingPairs>
  <TitlesOfParts>
    <vt:vector size="20" baseType="lpstr">
      <vt:lpstr>Arial</vt:lpstr>
      <vt:lpstr>宋体</vt:lpstr>
      <vt:lpstr>Wingdings</vt:lpstr>
      <vt:lpstr>微软雅黑</vt:lpstr>
      <vt:lpstr>Heiti SC Light</vt:lpstr>
      <vt:lpstr>兰亭黑-简</vt:lpstr>
      <vt:lpstr>黑体</vt:lpstr>
      <vt:lpstr>FrutigerNext LT Medium</vt:lpstr>
      <vt:lpstr>Wingdings</vt:lpstr>
      <vt:lpstr>Arial Unicode MS</vt:lpstr>
      <vt:lpstr>Lucida Sans</vt:lpstr>
      <vt:lpstr>Book Antiqua</vt:lpstr>
      <vt:lpstr>Calibri</vt:lpstr>
      <vt:lpstr>Office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winnie_chan</dc:creator>
  <cp:lastModifiedBy>Siheng Li</cp:lastModifiedBy>
  <cp:revision>441</cp:revision>
  <dcterms:created xsi:type="dcterms:W3CDTF">2020-06-08T10:39:00Z</dcterms:created>
  <dcterms:modified xsi:type="dcterms:W3CDTF">2024-05-31T08:04:30Z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49FF307FE33A4F79B10177D347640369_13</vt:lpwstr>
  </property>
</Properties>
</file>